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58" r:id="rId2"/>
  </p:sldIdLst>
  <p:sldSz cx="21599525" cy="28800425"/>
  <p:notesSz cx="6858000" cy="9144000"/>
  <p:defaultTextStyle>
    <a:defPPr>
      <a:defRPr lang="zh-CN"/>
    </a:defPPr>
    <a:lvl1pPr algn="l" defTabSz="2949196" rtl="0" fontAlgn="base">
      <a:spcBef>
        <a:spcPct val="0"/>
      </a:spcBef>
      <a:spcAft>
        <a:spcPct val="0"/>
      </a:spcAft>
      <a:defRPr sz="5805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1473947" indent="-1161726" algn="l" defTabSz="2949196" rtl="0" fontAlgn="base">
      <a:spcBef>
        <a:spcPct val="0"/>
      </a:spcBef>
      <a:spcAft>
        <a:spcPct val="0"/>
      </a:spcAft>
      <a:defRPr sz="5805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2949196" indent="-2324752" algn="l" defTabSz="2949196" rtl="0" fontAlgn="base">
      <a:spcBef>
        <a:spcPct val="0"/>
      </a:spcBef>
      <a:spcAft>
        <a:spcPct val="0"/>
      </a:spcAft>
      <a:defRPr sz="5805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4424444" indent="-3487779" algn="l" defTabSz="2949196" rtl="0" fontAlgn="base">
      <a:spcBef>
        <a:spcPct val="0"/>
      </a:spcBef>
      <a:spcAft>
        <a:spcPct val="0"/>
      </a:spcAft>
      <a:defRPr sz="5805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5899693" indent="-4650805" algn="l" defTabSz="2949196" rtl="0" fontAlgn="base">
      <a:spcBef>
        <a:spcPct val="0"/>
      </a:spcBef>
      <a:spcAft>
        <a:spcPct val="0"/>
      </a:spcAft>
      <a:defRPr sz="5805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1560676" algn="l" defTabSz="624010" rtl="0" eaLnBrk="1" latinLnBrk="0" hangingPunct="1">
      <a:defRPr sz="5805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1872898" algn="l" defTabSz="624010" rtl="0" eaLnBrk="1" latinLnBrk="0" hangingPunct="1">
      <a:defRPr sz="5805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2185120" algn="l" defTabSz="624010" rtl="0" eaLnBrk="1" latinLnBrk="0" hangingPunct="1">
      <a:defRPr sz="5805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2497341" algn="l" defTabSz="624010" rtl="0" eaLnBrk="1" latinLnBrk="0" hangingPunct="1">
      <a:defRPr sz="5805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1" userDrawn="1">
          <p15:clr>
            <a:srgbClr val="A4A3A4"/>
          </p15:clr>
        </p15:guide>
        <p15:guide id="2" pos="68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1" autoAdjust="0"/>
    <p:restoredTop sz="92081" autoAdjust="0"/>
  </p:normalViewPr>
  <p:slideViewPr>
    <p:cSldViewPr>
      <p:cViewPr varScale="1">
        <p:scale>
          <a:sx n="25" d="100"/>
          <a:sy n="25" d="100"/>
        </p:scale>
        <p:origin x="2376" y="102"/>
      </p:cViewPr>
      <p:guideLst>
        <p:guide orient="horz" pos="9071"/>
        <p:guide pos="68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32054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32054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8C5D8F7E-E315-4C4B-B4D9-9A5F3185578E}" type="datetimeFigureOut">
              <a:rPr lang="zh-CN" altLang="en-US"/>
              <a:t>2018/12/5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144713" y="685800"/>
            <a:ext cx="25685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32054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432054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4DAF259-8223-4393-9B69-E1DBB4EF4A02}" type="slidenum">
              <a:rPr lang="zh-CN" altLang="en-US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134475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819" kern="1200">
        <a:solidFill>
          <a:schemeClr val="tx1"/>
        </a:solidFill>
        <a:latin typeface="+mn-lt"/>
        <a:ea typeface="+mn-ea"/>
        <a:cs typeface="+mn-cs"/>
      </a:defRPr>
    </a:lvl1pPr>
    <a:lvl2pPr marL="312222" algn="l" rtl="0" fontAlgn="base">
      <a:spcBef>
        <a:spcPct val="30000"/>
      </a:spcBef>
      <a:spcAft>
        <a:spcPct val="0"/>
      </a:spcAft>
      <a:defRPr sz="819" kern="1200">
        <a:solidFill>
          <a:schemeClr val="tx1"/>
        </a:solidFill>
        <a:latin typeface="+mn-lt"/>
        <a:ea typeface="+mn-ea"/>
        <a:cs typeface="+mn-cs"/>
      </a:defRPr>
    </a:lvl2pPr>
    <a:lvl3pPr marL="624444" algn="l" rtl="0" fontAlgn="base">
      <a:spcBef>
        <a:spcPct val="30000"/>
      </a:spcBef>
      <a:spcAft>
        <a:spcPct val="0"/>
      </a:spcAft>
      <a:defRPr sz="819" kern="1200">
        <a:solidFill>
          <a:schemeClr val="tx1"/>
        </a:solidFill>
        <a:latin typeface="+mn-lt"/>
        <a:ea typeface="+mn-ea"/>
        <a:cs typeface="+mn-cs"/>
      </a:defRPr>
    </a:lvl3pPr>
    <a:lvl4pPr marL="936666" algn="l" rtl="0" fontAlgn="base">
      <a:spcBef>
        <a:spcPct val="30000"/>
      </a:spcBef>
      <a:spcAft>
        <a:spcPct val="0"/>
      </a:spcAft>
      <a:defRPr sz="819" kern="1200">
        <a:solidFill>
          <a:schemeClr val="tx1"/>
        </a:solidFill>
        <a:latin typeface="+mn-lt"/>
        <a:ea typeface="+mn-ea"/>
        <a:cs typeface="+mn-cs"/>
      </a:defRPr>
    </a:lvl4pPr>
    <a:lvl5pPr marL="1248454" algn="l" rtl="0" fontAlgn="base">
      <a:spcBef>
        <a:spcPct val="30000"/>
      </a:spcBef>
      <a:spcAft>
        <a:spcPct val="0"/>
      </a:spcAft>
      <a:defRPr sz="819" kern="1200">
        <a:solidFill>
          <a:schemeClr val="tx1"/>
        </a:solidFill>
        <a:latin typeface="+mn-lt"/>
        <a:ea typeface="+mn-ea"/>
        <a:cs typeface="+mn-cs"/>
      </a:defRPr>
    </a:lvl5pPr>
    <a:lvl6pPr marL="1560676" algn="l" defTabSz="624010" rtl="0" eaLnBrk="1" latinLnBrk="0" hangingPunct="1">
      <a:defRPr sz="819" kern="1200">
        <a:solidFill>
          <a:schemeClr val="tx1"/>
        </a:solidFill>
        <a:latin typeface="+mn-lt"/>
        <a:ea typeface="+mn-ea"/>
        <a:cs typeface="+mn-cs"/>
      </a:defRPr>
    </a:lvl6pPr>
    <a:lvl7pPr marL="1872898" algn="l" defTabSz="624010" rtl="0" eaLnBrk="1" latinLnBrk="0" hangingPunct="1">
      <a:defRPr sz="819" kern="1200">
        <a:solidFill>
          <a:schemeClr val="tx1"/>
        </a:solidFill>
        <a:latin typeface="+mn-lt"/>
        <a:ea typeface="+mn-ea"/>
        <a:cs typeface="+mn-cs"/>
      </a:defRPr>
    </a:lvl7pPr>
    <a:lvl8pPr marL="2185120" algn="l" defTabSz="624010" rtl="0" eaLnBrk="1" latinLnBrk="0" hangingPunct="1">
      <a:defRPr sz="819" kern="1200">
        <a:solidFill>
          <a:schemeClr val="tx1"/>
        </a:solidFill>
        <a:latin typeface="+mn-lt"/>
        <a:ea typeface="+mn-ea"/>
        <a:cs typeface="+mn-cs"/>
      </a:defRPr>
    </a:lvl8pPr>
    <a:lvl9pPr marL="2497341" algn="l" defTabSz="624010" rtl="0" eaLnBrk="1" latinLnBrk="0" hangingPunct="1">
      <a:defRPr sz="81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144713" y="685800"/>
            <a:ext cx="2568575" cy="3429000"/>
          </a:xfrm>
          <a:noFill/>
          <a:ln>
            <a:solidFill>
              <a:srgbClr val="000000"/>
            </a:solidFill>
            <a:miter lim="800000"/>
          </a:ln>
        </p:spPr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8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</a:ln>
        </p:spPr>
        <p:txBody>
          <a:bodyPr wrap="square" numCol="1" anchorCtr="0" compatLnSpc="1"/>
          <a:lstStyle/>
          <a:p>
            <a:pPr defTabSz="4319270" fontAlgn="base">
              <a:spcBef>
                <a:spcPct val="0"/>
              </a:spcBef>
              <a:spcAft>
                <a:spcPct val="0"/>
              </a:spcAft>
            </a:pPr>
            <a:fld id="{36D43693-D44C-44D2-AD69-23211E557184}" type="slidenum">
              <a:rPr lang="zh-CN" altLang="en-US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4713405"/>
            <a:ext cx="18359596" cy="10026815"/>
          </a:xfrm>
        </p:spPr>
        <p:txBody>
          <a:bodyPr anchor="b"/>
          <a:lstStyle>
            <a:lvl1pPr algn="ctr">
              <a:defRPr sz="14173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941" y="15126892"/>
            <a:ext cx="16199644" cy="6953434"/>
          </a:xfrm>
        </p:spPr>
        <p:txBody>
          <a:bodyPr/>
          <a:lstStyle>
            <a:lvl1pPr marL="0" indent="0" algn="ctr">
              <a:buNone/>
              <a:defRPr sz="5669"/>
            </a:lvl1pPr>
            <a:lvl2pPr marL="1079998" indent="0" algn="ctr">
              <a:buNone/>
              <a:defRPr sz="4724"/>
            </a:lvl2pPr>
            <a:lvl3pPr marL="2159996" indent="0" algn="ctr">
              <a:buNone/>
              <a:defRPr sz="4252"/>
            </a:lvl3pPr>
            <a:lvl4pPr marL="3239994" indent="0" algn="ctr">
              <a:buNone/>
              <a:defRPr sz="3780"/>
            </a:lvl4pPr>
            <a:lvl5pPr marL="4319991" indent="0" algn="ctr">
              <a:buNone/>
              <a:defRPr sz="3780"/>
            </a:lvl5pPr>
            <a:lvl6pPr marL="5399989" indent="0" algn="ctr">
              <a:buNone/>
              <a:defRPr sz="3780"/>
            </a:lvl6pPr>
            <a:lvl7pPr marL="6479987" indent="0" algn="ctr">
              <a:buNone/>
              <a:defRPr sz="3780"/>
            </a:lvl7pPr>
            <a:lvl8pPr marL="7559985" indent="0" algn="ctr">
              <a:buNone/>
              <a:defRPr sz="3780"/>
            </a:lvl8pPr>
            <a:lvl9pPr marL="8639983" indent="0" algn="ctr">
              <a:buNone/>
              <a:defRPr sz="378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965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3722EA1-ADEA-4049-9179-1D9855BF8C8B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275158-E8C6-4533-8C82-70037CE0606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526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457161" y="1533356"/>
            <a:ext cx="4657398" cy="2440702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968" y="1533356"/>
            <a:ext cx="13702199" cy="24407029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D9E6F98-F76A-40DB-980C-8704B077D554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7F5C3E-D688-4077-96F0-16CF2C883C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1544070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12/5/2018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12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3719" y="7180114"/>
            <a:ext cx="18629590" cy="11980175"/>
          </a:xfrm>
        </p:spPr>
        <p:txBody>
          <a:bodyPr anchor="b"/>
          <a:lstStyle>
            <a:lvl1pPr>
              <a:defRPr sz="14173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3719" y="19273626"/>
            <a:ext cx="18629590" cy="6300091"/>
          </a:xfrm>
        </p:spPr>
        <p:txBody>
          <a:bodyPr/>
          <a:lstStyle>
            <a:lvl1pPr marL="0" indent="0">
              <a:buNone/>
              <a:defRPr sz="5669">
                <a:solidFill>
                  <a:schemeClr val="tx1"/>
                </a:solidFill>
              </a:defRPr>
            </a:lvl1pPr>
            <a:lvl2pPr marL="1079998" indent="0">
              <a:buNone/>
              <a:defRPr sz="4724">
                <a:solidFill>
                  <a:schemeClr val="tx1">
                    <a:tint val="75000"/>
                  </a:schemeClr>
                </a:solidFill>
              </a:defRPr>
            </a:lvl2pPr>
            <a:lvl3pPr marL="2159996" indent="0">
              <a:buNone/>
              <a:defRPr sz="4252">
                <a:solidFill>
                  <a:schemeClr val="tx1">
                    <a:tint val="75000"/>
                  </a:schemeClr>
                </a:solidFill>
              </a:defRPr>
            </a:lvl3pPr>
            <a:lvl4pPr marL="3239994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4pPr>
            <a:lvl5pPr marL="4319991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5pPr>
            <a:lvl6pPr marL="5399989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6pPr>
            <a:lvl7pPr marL="6479987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7pPr>
            <a:lvl8pPr marL="7559985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8pPr>
            <a:lvl9pPr marL="8639983" indent="0">
              <a:buNone/>
              <a:defRPr sz="37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FDB4FF-9E1D-4034-9584-A0F6071AD40E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24F9B9-69D7-484B-868E-0590D7D8E16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675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967" y="7666780"/>
            <a:ext cx="9179798" cy="18273605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34760" y="7666780"/>
            <a:ext cx="9179798" cy="18273605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7FA830-68E2-46F4-98B9-8AF366A7C295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4829FC-A07C-469E-A4EC-3AFE680D300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3276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533362"/>
            <a:ext cx="18629590" cy="556675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7783" y="7060106"/>
            <a:ext cx="9137610" cy="3460049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7783" y="10520155"/>
            <a:ext cx="9137610" cy="1547356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34761" y="7060106"/>
            <a:ext cx="9182611" cy="3460049"/>
          </a:xfrm>
        </p:spPr>
        <p:txBody>
          <a:bodyPr anchor="b"/>
          <a:lstStyle>
            <a:lvl1pPr marL="0" indent="0">
              <a:buNone/>
              <a:defRPr sz="5669" b="1"/>
            </a:lvl1pPr>
            <a:lvl2pPr marL="1079998" indent="0">
              <a:buNone/>
              <a:defRPr sz="4724" b="1"/>
            </a:lvl2pPr>
            <a:lvl3pPr marL="2159996" indent="0">
              <a:buNone/>
              <a:defRPr sz="4252" b="1"/>
            </a:lvl3pPr>
            <a:lvl4pPr marL="3239994" indent="0">
              <a:buNone/>
              <a:defRPr sz="3780" b="1"/>
            </a:lvl4pPr>
            <a:lvl5pPr marL="4319991" indent="0">
              <a:buNone/>
              <a:defRPr sz="3780" b="1"/>
            </a:lvl5pPr>
            <a:lvl6pPr marL="5399989" indent="0">
              <a:buNone/>
              <a:defRPr sz="3780" b="1"/>
            </a:lvl6pPr>
            <a:lvl7pPr marL="6479987" indent="0">
              <a:buNone/>
              <a:defRPr sz="3780" b="1"/>
            </a:lvl7pPr>
            <a:lvl8pPr marL="7559985" indent="0">
              <a:buNone/>
              <a:defRPr sz="3780" b="1"/>
            </a:lvl8pPr>
            <a:lvl9pPr marL="8639983" indent="0">
              <a:buNone/>
              <a:defRPr sz="378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34761" y="10520155"/>
            <a:ext cx="9182611" cy="1547356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D1FDC5-7124-44E5-AC06-67657FD0458A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9E223C-B776-471B-B920-43C58B59E70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9918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5DAED9-F508-4BEF-A69E-4B57AE02CC3E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DC6EAB-AF66-46D9-9E9C-869B8F536D0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446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D3FFA55-A817-4A7B-8227-258DA13AD7DF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D1D322-9F0F-4C4C-9EE7-CE2D867BD9E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25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920028"/>
            <a:ext cx="6966409" cy="6720099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82611" y="4146734"/>
            <a:ext cx="10934760" cy="20466969"/>
          </a:xfrm>
        </p:spPr>
        <p:txBody>
          <a:bodyPr/>
          <a:lstStyle>
            <a:lvl1pPr>
              <a:defRPr sz="7559"/>
            </a:lvl1pPr>
            <a:lvl2pPr>
              <a:defRPr sz="6614"/>
            </a:lvl2pPr>
            <a:lvl3pPr>
              <a:defRPr sz="5669"/>
            </a:lvl3pPr>
            <a:lvl4pPr>
              <a:defRPr sz="4724"/>
            </a:lvl4pPr>
            <a:lvl5pPr>
              <a:defRPr sz="4724"/>
            </a:lvl5pPr>
            <a:lvl6pPr>
              <a:defRPr sz="4724"/>
            </a:lvl6pPr>
            <a:lvl7pPr>
              <a:defRPr sz="4724"/>
            </a:lvl7pPr>
            <a:lvl8pPr>
              <a:defRPr sz="4724"/>
            </a:lvl8pPr>
            <a:lvl9pPr>
              <a:defRPr sz="4724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8640127"/>
            <a:ext cx="6966409" cy="16006905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D96468-F534-40D0-98A0-A5FBCB3CBF60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94A581-F7A6-43FD-BFD3-325DA76BEF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1430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781" y="1920028"/>
            <a:ext cx="6966409" cy="6720099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82611" y="4146734"/>
            <a:ext cx="10934760" cy="20466969"/>
          </a:xfrm>
        </p:spPr>
        <p:txBody>
          <a:bodyPr anchor="t"/>
          <a:lstStyle>
            <a:lvl1pPr marL="0" indent="0">
              <a:buNone/>
              <a:defRPr sz="7559"/>
            </a:lvl1pPr>
            <a:lvl2pPr marL="1079998" indent="0">
              <a:buNone/>
              <a:defRPr sz="6614"/>
            </a:lvl2pPr>
            <a:lvl3pPr marL="2159996" indent="0">
              <a:buNone/>
              <a:defRPr sz="5669"/>
            </a:lvl3pPr>
            <a:lvl4pPr marL="3239994" indent="0">
              <a:buNone/>
              <a:defRPr sz="4724"/>
            </a:lvl4pPr>
            <a:lvl5pPr marL="4319991" indent="0">
              <a:buNone/>
              <a:defRPr sz="4724"/>
            </a:lvl5pPr>
            <a:lvl6pPr marL="5399989" indent="0">
              <a:buNone/>
              <a:defRPr sz="4724"/>
            </a:lvl6pPr>
            <a:lvl7pPr marL="6479987" indent="0">
              <a:buNone/>
              <a:defRPr sz="4724"/>
            </a:lvl7pPr>
            <a:lvl8pPr marL="7559985" indent="0">
              <a:buNone/>
              <a:defRPr sz="4724"/>
            </a:lvl8pPr>
            <a:lvl9pPr marL="8639983" indent="0">
              <a:buNone/>
              <a:defRPr sz="4724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7781" y="8640127"/>
            <a:ext cx="6966409" cy="16006905"/>
          </a:xfrm>
        </p:spPr>
        <p:txBody>
          <a:bodyPr/>
          <a:lstStyle>
            <a:lvl1pPr marL="0" indent="0">
              <a:buNone/>
              <a:defRPr sz="3780"/>
            </a:lvl1pPr>
            <a:lvl2pPr marL="1079998" indent="0">
              <a:buNone/>
              <a:defRPr sz="3307"/>
            </a:lvl2pPr>
            <a:lvl3pPr marL="2159996" indent="0">
              <a:buNone/>
              <a:defRPr sz="2835"/>
            </a:lvl3pPr>
            <a:lvl4pPr marL="3239994" indent="0">
              <a:buNone/>
              <a:defRPr sz="2362"/>
            </a:lvl4pPr>
            <a:lvl5pPr marL="4319991" indent="0">
              <a:buNone/>
              <a:defRPr sz="2362"/>
            </a:lvl5pPr>
            <a:lvl6pPr marL="5399989" indent="0">
              <a:buNone/>
              <a:defRPr sz="2362"/>
            </a:lvl6pPr>
            <a:lvl7pPr marL="6479987" indent="0">
              <a:buNone/>
              <a:defRPr sz="2362"/>
            </a:lvl7pPr>
            <a:lvl8pPr marL="7559985" indent="0">
              <a:buNone/>
              <a:defRPr sz="2362"/>
            </a:lvl8pPr>
            <a:lvl9pPr marL="8639983" indent="0">
              <a:buNone/>
              <a:defRPr sz="2362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77A2C3-D854-44B9-BC3C-BD34A279A4B8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9AD46E-679F-4787-9E9E-FC6EFD6F30E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752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968" y="1533362"/>
            <a:ext cx="18629590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968" y="7666780"/>
            <a:ext cx="18629590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4967" y="26693734"/>
            <a:ext cx="4859893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D9E6F98-F76A-40DB-980C-8704B077D554}" type="datetime1">
              <a:rPr lang="zh-CN" altLang="en-US" smtClean="0"/>
              <a:t>2018/12/5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54843" y="26693734"/>
            <a:ext cx="7289840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smtClean="0"/>
              <a:t>联系人：王教授    电话：</a:t>
            </a:r>
            <a:r>
              <a:rPr lang="en-US" altLang="zh-CN" smtClean="0"/>
              <a:t>13503008451   </a:t>
            </a:r>
            <a:r>
              <a:rPr lang="zh-CN" altLang="en-US" smtClean="0"/>
              <a:t>邮箱：</a:t>
            </a:r>
            <a:r>
              <a:rPr lang="en-US" altLang="zh-CN" smtClean="0"/>
              <a:t>wangbiao@mail.sysu.edu.cn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54665" y="26693734"/>
            <a:ext cx="4859893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3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37F5C3E-D688-4077-96F0-16CF2C883C7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512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2159996" rtl="0" eaLnBrk="1" latinLnBrk="0" hangingPunct="1">
        <a:lnSpc>
          <a:spcPct val="90000"/>
        </a:lnSpc>
        <a:spcBef>
          <a:spcPct val="0"/>
        </a:spcBef>
        <a:buNone/>
        <a:defRPr sz="1039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9999" indent="-539999" algn="l" defTabSz="2159996" rtl="0" eaLnBrk="1" latinLnBrk="0" hangingPunct="1">
        <a:lnSpc>
          <a:spcPct val="90000"/>
        </a:lnSpc>
        <a:spcBef>
          <a:spcPts val="2362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699995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724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859990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939988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7019986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8099984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9179982" indent="-539999" algn="l" defTabSz="2159996" rtl="0" eaLnBrk="1" latinLnBrk="0" hangingPunct="1">
        <a:lnSpc>
          <a:spcPct val="90000"/>
        </a:lnSpc>
        <a:spcBef>
          <a:spcPts val="1181"/>
        </a:spcBef>
        <a:buFont typeface="Arial" panose="020B0604020202020204" pitchFamily="34" charset="0"/>
        <a:buChar char="•"/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1pPr>
      <a:lvl2pPr marL="1079998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2pPr>
      <a:lvl3pPr marL="2159996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3pPr>
      <a:lvl4pPr marL="3239994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4pPr>
      <a:lvl5pPr marL="4319991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5pPr>
      <a:lvl6pPr marL="5399989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6pPr>
      <a:lvl7pPr marL="6479987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7pPr>
      <a:lvl8pPr marL="7559985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8pPr>
      <a:lvl9pPr marL="8639983" algn="l" defTabSz="2159996" rtl="0" eaLnBrk="1" latinLnBrk="0" hangingPunct="1">
        <a:defRPr sz="42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chenzm\Desktop\物理学院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49882"/>
            <a:ext cx="21599525" cy="1450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副标题 5"/>
          <p:cNvSpPr>
            <a:spLocks noGrp="1"/>
          </p:cNvSpPr>
          <p:nvPr>
            <p:ph type="subTitle" idx="1"/>
          </p:nvPr>
        </p:nvSpPr>
        <p:spPr>
          <a:xfrm>
            <a:off x="3556630" y="27721465"/>
            <a:ext cx="14651990" cy="1080347"/>
          </a:xfrm>
        </p:spPr>
        <p:txBody>
          <a:bodyPr/>
          <a:lstStyle/>
          <a:p>
            <a:r>
              <a:rPr lang="zh-CN" altLang="en-US" sz="4000" dirty="0">
                <a:solidFill>
                  <a:schemeClr val="tx1"/>
                </a:solidFill>
              </a:rPr>
              <a:t>Address: No. 135, Xingang Xi Road, Guangzhou, 510275, P. R. China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3225774" y="408752"/>
            <a:ext cx="10513169" cy="1324119"/>
            <a:chOff x="3022961" y="2488430"/>
            <a:chExt cx="15769753" cy="1986178"/>
          </a:xfrm>
        </p:grpSpPr>
        <p:sp>
          <p:nvSpPr>
            <p:cNvPr id="5" name="TextBox 4"/>
            <p:cNvSpPr txBox="1"/>
            <p:nvPr/>
          </p:nvSpPr>
          <p:spPr>
            <a:xfrm>
              <a:off x="4100450" y="2488430"/>
              <a:ext cx="5544617" cy="10318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870" dirty="0">
                  <a:solidFill>
                    <a:schemeClr val="bg1"/>
                  </a:solidFill>
                  <a:latin typeface="方正魏碑_GBK" pitchFamily="65" charset="-122"/>
                  <a:ea typeface="方正魏碑_GBK" pitchFamily="65" charset="-122"/>
                </a:rPr>
                <a:t>中山大</a:t>
              </a:r>
              <a:r>
                <a:rPr lang="zh-CN" altLang="en-US" sz="3870" dirty="0">
                  <a:solidFill>
                    <a:schemeClr val="bg1"/>
                  </a:solidFill>
                  <a:latin typeface="方正魏碑_GBK" pitchFamily="65" charset="-122"/>
                  <a:ea typeface="方正魏碑_GBK" pitchFamily="65" charset="-122"/>
                </a:rPr>
                <a:t>學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0223761" y="2488431"/>
              <a:ext cx="8568953" cy="10318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870" dirty="0">
                  <a:solidFill>
                    <a:schemeClr val="bg1"/>
                  </a:solidFill>
                  <a:latin typeface="黑体" pitchFamily="49" charset="-122"/>
                  <a:ea typeface="黑体" pitchFamily="49" charset="-122"/>
                </a:rPr>
                <a:t>物理学院</a:t>
              </a:r>
              <a:endParaRPr lang="zh-CN" altLang="en-US" sz="3870" dirty="0">
                <a:solidFill>
                  <a:schemeClr val="bg1"/>
                </a:solidFill>
                <a:latin typeface="黑体" pitchFamily="49" charset="-122"/>
                <a:ea typeface="黑体" pitchFamily="49" charset="-122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022961" y="3782111"/>
              <a:ext cx="7200799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>
                  <a:solidFill>
                    <a:schemeClr val="bg1"/>
                  </a:solidFill>
                </a:rPr>
                <a:t>SUN YAT-SEN UNIVERSITY</a:t>
              </a:r>
              <a:endParaRPr lang="zh-CN" alt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0114802" y="3782111"/>
              <a:ext cx="5219494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>
                  <a:solidFill>
                    <a:schemeClr val="bg1"/>
                  </a:solidFill>
                </a:rPr>
                <a:t>SCHOOL OF PHYSICS</a:t>
              </a:r>
              <a:endParaRPr lang="zh-CN" altLang="en-US" sz="2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26" name="Picture 2" descr="C:\Users\chenzm\Desktop\20121109221446303940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685" y="293423"/>
            <a:ext cx="1524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C:\Users\chenzm\Desktop\物理学院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21599525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</TotalTime>
  <Words>31</Words>
  <Application>Microsoft Office PowerPoint</Application>
  <PresentationFormat>自定义</PresentationFormat>
  <Paragraphs>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等线</vt:lpstr>
      <vt:lpstr>等线 Light</vt:lpstr>
      <vt:lpstr>方正魏碑_GBK</vt:lpstr>
      <vt:lpstr>黑体</vt:lpstr>
      <vt:lpstr>宋体</vt:lpstr>
      <vt:lpstr>Arial</vt:lpstr>
      <vt:lpstr>Calibri</vt:lpstr>
      <vt:lpstr>Calibri Light</vt:lpstr>
      <vt:lpstr>Office 主题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Administrator1</cp:lastModifiedBy>
  <cp:revision>50</cp:revision>
  <dcterms:created xsi:type="dcterms:W3CDTF">2014-06-03T06:28:00Z</dcterms:created>
  <dcterms:modified xsi:type="dcterms:W3CDTF">2018-12-05T08:02:41Z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2052-10.1.0.7668</vt:lpwstr>
  </property>
</Properties>
</file>