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848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6259195" y="4631015"/>
            <a:ext cx="5753735" cy="33174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zh-CN" altLang="en-US" sz="16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参会路线指引：</a:t>
            </a:r>
            <a:endParaRPr lang="en-US" altLang="zh-CN" sz="1600" b="1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月</a:t>
            </a:r>
            <a:r>
              <a:rPr lang="en-US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20-21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日</a:t>
            </a:r>
            <a:r>
              <a:rPr lang="zh-CN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会场设在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r>
              <a:rPr lang="zh-CN" altLang="zh-CN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东莞理工学院学术会议中心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（近东莞理工西门），交通信息指引如下：</a:t>
            </a:r>
            <a:endParaRPr lang="en-US" altLang="zh-CN" sz="16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4000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从希尔顿欢朋酒店前往会场，车程约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公里，需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13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分钟，车费约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元。</a:t>
            </a:r>
            <a:endParaRPr lang="en-US" altLang="zh-CN" sz="16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4000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从深圳宝安机场前往会场，车程约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45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公里，需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70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分钟，车费约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95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元。</a:t>
            </a:r>
            <a:endParaRPr lang="en-US" altLang="zh-CN" sz="16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4000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从广州白云机场前往会场，车程约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100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公里，需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130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分钟，车费约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175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元。</a:t>
            </a:r>
            <a:endParaRPr lang="en-US" altLang="zh-CN" sz="16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4000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从虎门高铁站前往会场，车程约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30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公里，需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50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分钟，车费约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65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元。</a:t>
            </a:r>
            <a:endParaRPr lang="en-US" altLang="zh-CN" sz="16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259195" y="77192"/>
            <a:ext cx="5730875" cy="4499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月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19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日当天报到注册点设在：</a:t>
            </a:r>
            <a:r>
              <a:rPr lang="zh-CN" altLang="en-US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东莞松山湖</a:t>
            </a:r>
            <a:r>
              <a:rPr lang="zh-CN" altLang="zh-CN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希尔顿欢朋酒店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endParaRPr lang="en-US" altLang="zh-CN" sz="16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交通信息指引如下：</a:t>
            </a:r>
            <a:endParaRPr lang="en-US" altLang="zh-CN" sz="1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en-US" altLang="zh-CN" sz="16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16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、航空路线：</a:t>
            </a:r>
          </a:p>
          <a:p>
            <a:pPr marL="540000" lvl="1" indent="-285750" algn="just">
              <a:lnSpc>
                <a:spcPct val="120000"/>
              </a:lnSpc>
              <a:buFont typeface="Wingdings" panose="05000000000000000000" charset="0"/>
              <a:buChar char="Ø"/>
            </a:pP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深圳宝安机场：从宝安机场前往松山湖报到酒店（希尔顿欢朋酒店），约</a:t>
            </a:r>
            <a:r>
              <a:rPr lang="en-US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50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公里，乘车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</a:t>
            </a:r>
            <a:r>
              <a:rPr lang="en-US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75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分钟，约</a:t>
            </a:r>
            <a:r>
              <a:rPr lang="en-US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110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元。</a:t>
            </a:r>
          </a:p>
          <a:p>
            <a:pPr marL="540000" lvl="1" indent="-285750" algn="just">
              <a:lnSpc>
                <a:spcPct val="120000"/>
              </a:lnSpc>
              <a:buFont typeface="Wingdings" panose="05000000000000000000" charset="0"/>
              <a:buChar char="Ø"/>
            </a:pP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广州白云机场：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从白云机场前往松山湖报到酒店（希尔顿欢朋酒店），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约</a:t>
            </a:r>
            <a:r>
              <a:rPr lang="en-US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110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公里，乘车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需</a:t>
            </a:r>
            <a:r>
              <a:rPr lang="en-US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95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分钟，约</a:t>
            </a:r>
            <a:r>
              <a:rPr lang="en-US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164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元。</a:t>
            </a:r>
          </a:p>
          <a:p>
            <a:pPr algn="just">
              <a:lnSpc>
                <a:spcPct val="120000"/>
              </a:lnSpc>
              <a:buNone/>
            </a:pPr>
            <a:r>
              <a:rPr lang="en-US" altLang="zh-CN" sz="16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16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zh-CN" altLang="en-US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高铁</a:t>
            </a:r>
            <a:r>
              <a:rPr lang="zh-CN" altLang="en-US" sz="16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路线：</a:t>
            </a:r>
            <a:endParaRPr lang="en-US" altLang="zh-CN" sz="1600" b="1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40000" indent="-28440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各地直通虎门高铁站，从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虎门高铁站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前往松山湖报到酒店（希尔顿欢朋酒店），车程约</a:t>
            </a:r>
            <a:r>
              <a:rPr lang="en-US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35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公里，需</a:t>
            </a:r>
            <a:r>
              <a:rPr lang="en-US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55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分钟，车费约</a:t>
            </a:r>
            <a:r>
              <a:rPr lang="en-US" altLang="zh-CN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65</a:t>
            </a:r>
            <a:r>
              <a:rPr lang="zh-CN" altLang="en-US" sz="1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元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16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en-US" altLang="zh-CN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1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、城际线</a:t>
            </a:r>
            <a:endParaRPr lang="en-US" altLang="zh-CN" sz="1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4000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从广州市内出发，可乘坐城际线到达松山湖北站，从松山湖北站前往松山湖报到酒店（希尔顿欢朋酒店），车程约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公里，需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12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分钟，车费约</a:t>
            </a:r>
            <a:r>
              <a:rPr lang="en-US" altLang="zh-CN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CN" altLang="en-US" sz="16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元。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37DE07AE-398A-AFD5-F880-89A7774557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47" y="76027"/>
            <a:ext cx="6089963" cy="67059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277</Words>
  <Application>Microsoft Office PowerPoint</Application>
  <PresentationFormat>宽屏</PresentationFormat>
  <Paragraphs>15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微软雅黑</vt:lpstr>
      <vt:lpstr>Arial</vt:lpstr>
      <vt:lpstr>Wingdings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qihui lv</dc:creator>
  <cp:lastModifiedBy>qihui lv</cp:lastModifiedBy>
  <cp:revision>19</cp:revision>
  <dcterms:created xsi:type="dcterms:W3CDTF">2023-08-09T12:44:00Z</dcterms:created>
  <dcterms:modified xsi:type="dcterms:W3CDTF">2025-07-25T08:30:49Z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BF1EE5836A9044EDA0F534DD5ED0D445_12</vt:lpwstr>
  </property>
</Properties>
</file>